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5EE2EE-0433-4EBD-B2B9-2B66CA8110E4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9AB061-95C1-422E-8189-92CDCDCB5A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-obr.spb.ru/downloads/85/rasp1236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-obr.spb.ru/downloads/85/rasp1236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7272808" cy="2952328"/>
          </a:xfrm>
        </p:spPr>
        <p:txBody>
          <a:bodyPr/>
          <a:lstStyle/>
          <a:p>
            <a:pPr algn="ctr"/>
            <a: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ОБРАЗОВАТЕЛЬНАЯ </a:t>
            </a: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ПРОГРАММА</a:t>
            </a:r>
            <a:b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</a:b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 ДОШКОЛЬНОГО </a:t>
            </a:r>
            <a: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ОБРАЗОВАНИЯ</a:t>
            </a:r>
            <a:b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</a:b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/>
            </a:r>
            <a:b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</a:b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ГОУДАРСТВЕННОГО БЮДЖЕТНОГО ДОШКОЛЬНОГО ОБРАЗОВАТЕЛЬНОГО УЧРЕЖДЕНИЯ </a:t>
            </a:r>
            <a: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/>
            </a:r>
            <a:b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</a:br>
            <a: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 ДЕТСКИЙ </a:t>
            </a: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САД   </a:t>
            </a:r>
            <a: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№38</a:t>
            </a:r>
            <a:br>
              <a:rPr lang="ru-RU" altLang="ru-RU" sz="2000" b="0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</a:b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/>
            </a:r>
            <a:b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</a:b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АДМИРАЛТЕЙСКОГО РАЙОНА САНКТ-ПЕТЕРБУРГА</a:t>
            </a:r>
            <a:b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</a:br>
            <a:r>
              <a:rPr lang="ru-RU" altLang="ru-RU" sz="2000" b="0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586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pPr algn="ctr"/>
            <a:r>
              <a:rPr lang="ru-RU" altLang="ru-RU" sz="24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программы  реализуются в различных видах  детской деятельности :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50405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сюжетно-ролевую игру, игру с правилами и другие виды игры, 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(общение и взаимодействие со взрослыми и сверстниками), 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(исследования объектов окружающего мира и экспериментирования с ними), 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самообслуживание и элементарный бытовой труд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помещении и на улице), 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разного материала, включая конструкторы, модули, бумагу, природный и иной материал, 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(рисование, лепка, аппликация),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(овладение основными движениями) формы активности ребенка.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636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algn="ctr"/>
            <a:r>
              <a:rPr lang="ru-RU" altLang="ru-RU" sz="20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построения эффективного взаимодействия  семьи и ДОУ педагогическим коллективом  были созданы  следующие условия</a:t>
            </a:r>
            <a:r>
              <a:rPr lang="ru-RU" altLang="ru-RU" sz="16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altLang="ru-RU" sz="16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992888" cy="4680520"/>
          </a:xfrm>
        </p:spPr>
        <p:txBody>
          <a:bodyPr>
            <a:noAutofit/>
          </a:bodyPr>
          <a:lstStyle/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Социально-правовые: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построение всей работы основывается на федеральных, региональных, муниципальных нормативно-правовых документах, а также с Уставом ДОУ, договорами сотрудничества, регламентирующими и определяющими функции, права и обязанности семьи и дошкольного образовательного учреждения;</a:t>
            </a:r>
          </a:p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Информационно-коммуникативными: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предоставление родителям возможности быть в курсе реализуемых программ, быть осведомленными в вопросах специфики образовательного процесса, достижений и проблем в развитии ребенка, безопасности его пребывания в ДОУ;</a:t>
            </a:r>
          </a:p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Перспективно-целевые: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планов работы с семьями  на ближайшую и дальнейшую перспективу, обеспечение прозрачности и доступности для педагогов и родителей в изучении данных планов, предоставление права родителям участвовать в разработке индивидуальных проектов, программ и выборе точек пересечения семьи и ДОУ в интересах развития ребенка;</a:t>
            </a:r>
          </a:p>
          <a:p>
            <a:r>
              <a:rPr lang="ru-RU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Потребностно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-стимулирующие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взаимодействие  семьи и дошкольного образовательного учреждения строится на результатах изучения семьи.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12511" cy="1143000"/>
          </a:xfrm>
        </p:spPr>
        <p:txBody>
          <a:bodyPr/>
          <a:lstStyle/>
          <a:p>
            <a:pPr algn="ctr"/>
            <a:r>
              <a:rPr lang="ru-RU" altLang="ru-RU" sz="20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совместной деятельности семьи и дошкольного учреждения заложены следующие </a:t>
            </a:r>
            <a:r>
              <a:rPr lang="ru-RU" altLang="ru-RU" sz="2000" b="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r>
              <a:rPr lang="ru-RU" altLang="ru-RU" sz="20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064896" cy="2304256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подход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процессу воспитания ребёнка;</a:t>
            </a:r>
          </a:p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учреждения для родителей;</a:t>
            </a:r>
          </a:p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во взаимоотношениях педагогов и родителей;</a:t>
            </a:r>
          </a:p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доброжелательность друг к другу;</a:t>
            </a:r>
          </a:p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каждой семье;</a:t>
            </a:r>
          </a:p>
          <a:p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 ответственность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и педагогов.</a:t>
            </a:r>
          </a:p>
          <a:p>
            <a:pPr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alt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0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12511" cy="1368152"/>
          </a:xfrm>
        </p:spPr>
        <p:txBody>
          <a:bodyPr/>
          <a:lstStyle/>
          <a:p>
            <a:pPr algn="ctr"/>
            <a:r>
              <a:rPr lang="ru-RU" altLang="ru-RU" sz="16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Программа  разработана с учётом ФГОС дошкольного образования, особенностей образовательного учреждения, региона, образовательных </a:t>
            </a:r>
            <a:r>
              <a:rPr lang="ru-RU" altLang="ru-RU" sz="16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потребностей, запросов  </a:t>
            </a:r>
            <a:r>
              <a:rPr lang="ru-RU" altLang="ru-RU" sz="16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и индивидуальных особенностей воспитанников </a:t>
            </a:r>
            <a:r>
              <a:rPr lang="ru-RU" altLang="ru-RU" sz="1600" kern="0" dirty="0">
                <a:solidFill>
                  <a:srgbClr val="33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848872" cy="460851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273-ФЗ от 29 декабря 2012 г. «Об образовании в Российской Федерации»</a:t>
            </a:r>
          </a:p>
          <a:p>
            <a:pPr>
              <a:lnSpc>
                <a:spcPct val="11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17.10.13 г., № 1155 «Об утверждении Федерального государственного  образовательного стандарта дошкольного образования дошкольного образования </a:t>
            </a:r>
          </a:p>
          <a:p>
            <a:pPr>
              <a:lnSpc>
                <a:spcPct val="11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требования к устройству, содержанию и организации режима работы  дошкольных образовательных организаций» (Утверждены постановлением Главного государственного санитарного врача Российской  от 15 мая 2013 года № 26  «Об утверждении СанПиН» 2.4.3049-13)</a:t>
            </a:r>
          </a:p>
          <a:p>
            <a:pPr>
              <a:lnSpc>
                <a:spcPct val="11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Распоряжение Комитета по образованию N1236-р от 25.03.2014 </a:t>
            </a: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Плана мероприятий ("дорожной карты") по обеспечению введению Федерального государственного образовательного стандарта дошкольного образования в Санкт-Петербурге»</a:t>
            </a:r>
          </a:p>
          <a:p>
            <a:pPr>
              <a:lnSpc>
                <a:spcPct val="11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«Порядком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образования». Приказ Минобразования и науки РФ от 30.08. 2013 г. № 1014;</a:t>
            </a:r>
          </a:p>
          <a:p>
            <a:pPr>
              <a:lnSpc>
                <a:spcPct val="110000"/>
              </a:lnSpc>
              <a:buNone/>
            </a:pP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ru-RU" alt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endParaRPr lang="ru-RU" altLang="ru-RU" sz="2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5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algn="ctr"/>
            <a:r>
              <a:rPr lang="ru-RU" altLang="ru-RU" sz="24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Нормативно-правовой базой для разработки  Программы  является: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992888" cy="43924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alt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273-ФЗ от 29 декабря 2012 г. «Об образовании в Российской Федерации»</a:t>
            </a:r>
          </a:p>
          <a:p>
            <a:pPr>
              <a:lnSpc>
                <a:spcPct val="120000"/>
              </a:lnSpc>
            </a:pPr>
            <a: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17.10.13 г., № 1155 «Об утверждении Федерального государственного  образовательного стандарта дошкольного образования дошкольного образования </a:t>
            </a:r>
          </a:p>
          <a:p>
            <a:pPr>
              <a:lnSpc>
                <a:spcPct val="120000"/>
              </a:lnSpc>
            </a:pPr>
            <a: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требования к устройству, содержанию и организации режима работы  дошкольных образовательных организаций» (Утверждены постановлением Главного государственного санитарного врача Российской  от 15 мая 2013 года № 26  «Об утверждении СанПиН» 2.4.3049-13)</a:t>
            </a:r>
          </a:p>
          <a:p>
            <a:pPr>
              <a:lnSpc>
                <a:spcPct val="120000"/>
              </a:lnSpc>
            </a:pPr>
            <a: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Распоряжение Комитета по образованию N1236-р от 25.03.2014 </a:t>
            </a:r>
            <a: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Плана мероприятий ("дорожной карты") по обеспечению введению Федерального государственного образовательного стандарта дошкольного образования в Санкт-Петербурге»</a:t>
            </a:r>
          </a:p>
          <a:p>
            <a:pPr>
              <a:lnSpc>
                <a:spcPct val="120000"/>
              </a:lnSpc>
            </a:pPr>
            <a:r>
              <a:rPr lang="ru-RU" alt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«Порядком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образования». Приказ Минобразования и науки РФ от 30.08. 2013 г. № 1014;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12511" cy="1143000"/>
          </a:xfrm>
        </p:spPr>
        <p:txBody>
          <a:bodyPr/>
          <a:lstStyle/>
          <a:p>
            <a:pPr algn="ctr"/>
            <a:r>
              <a:rPr lang="ru-RU" altLang="ru-RU" sz="1800" b="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/>
            </a:r>
            <a:br>
              <a:rPr lang="ru-RU" altLang="ru-RU" sz="1800" b="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</a:br>
            <a: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/>
            </a:r>
            <a:b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</a:br>
            <a:r>
              <a:rPr lang="ru-RU" altLang="ru-RU" sz="1800" b="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Цель</a:t>
            </a:r>
            <a:r>
              <a:rPr lang="ru-RU" altLang="ru-RU" sz="18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</a:t>
            </a:r>
            <a: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реализации </a:t>
            </a:r>
            <a:r>
              <a:rPr lang="ru-RU" altLang="ru-RU" sz="18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образовательной </a:t>
            </a:r>
            <a: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программы сформулирована в  ст. 64 ФЗ «Об образовании в РФ»  - это предназначение дошкольного образования, которое направлено:</a:t>
            </a:r>
            <a:r>
              <a:rPr lang="ru-RU" altLang="ru-RU" sz="14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/>
            </a:r>
            <a:br>
              <a:rPr lang="ru-RU" altLang="ru-RU" sz="14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общей культуры;</a:t>
            </a:r>
          </a:p>
          <a:p>
            <a:pPr>
              <a:lnSpc>
                <a:spcPct val="110000"/>
              </a:lnSpc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физических, интеллектуальных, нравственных, эстетических и личностных качеств; </a:t>
            </a:r>
          </a:p>
          <a:p>
            <a:pPr>
              <a:lnSpc>
                <a:spcPct val="110000"/>
              </a:lnSpc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учебной деятельности, сохранение и укрепление здоровья детей дошкольного возраста;</a:t>
            </a:r>
          </a:p>
          <a:p>
            <a:pPr>
              <a:lnSpc>
                <a:spcPct val="110000"/>
              </a:lnSpc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 подхода к детям дошкольного возраста и специфичных для детей дошкольного возраста видов деятельности. </a:t>
            </a:r>
          </a:p>
          <a:p>
            <a:pPr>
              <a:lnSpc>
                <a:spcPct val="110000"/>
              </a:lnSpc>
              <a:buNone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7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560840" cy="1143000"/>
          </a:xfrm>
        </p:spPr>
        <p:txBody>
          <a:bodyPr/>
          <a:lstStyle/>
          <a:p>
            <a:pPr algn="ctr"/>
            <a:r>
              <a:rPr lang="ru-RU" altLang="ru-RU" sz="23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Достижение поставленных целей предусматривает решение следующих задач:</a:t>
            </a:r>
            <a: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/>
            </a:r>
            <a:b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416824" cy="453650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 охрана и укрепление физического и психического здоровья детей, в том числе их эмоционального благополучия;</a:t>
            </a:r>
          </a:p>
          <a:p>
            <a:pPr>
              <a:lnSpc>
                <a:spcPct val="12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>
              <a:lnSpc>
                <a:spcPct val="12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 обеспечение преемственности основных образовательных программ дошкольного и начального общего образования;</a:t>
            </a:r>
          </a:p>
          <a:p>
            <a:pPr>
              <a:lnSpc>
                <a:spcPct val="12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 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>
              <a:lnSpc>
                <a:spcPct val="120000"/>
              </a:lnSpc>
            </a:pPr>
            <a:r>
              <a:rPr lang="ru-RU" alt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>
              <a:buNone/>
            </a:pPr>
            <a:endParaRPr lang="ru-RU" alt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31520"/>
            <a:ext cx="7776864" cy="5721816"/>
          </a:xfrm>
        </p:spPr>
        <p:txBody>
          <a:bodyPr>
            <a:normAutofit/>
          </a:bodyPr>
          <a:lstStyle/>
          <a:p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 обеспечение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</a:p>
          <a:p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 формирование социокультурной среды, соответствующей возрастным, индивидуальным, психологическим  и физиологическим особенностям детей;</a:t>
            </a:r>
          </a:p>
          <a:p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</a:p>
          <a:p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1152128"/>
          </a:xfrm>
        </p:spPr>
        <p:txBody>
          <a:bodyPr/>
          <a:lstStyle/>
          <a:p>
            <a:pPr algn="just"/>
            <a:r>
              <a:rPr lang="ru-RU" altLang="ru-RU" sz="20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altLang="ru-RU" sz="20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сформирована в соответствии с принципами и подходами, определёнными Федеральными государственными образовательными стандартами</a:t>
            </a:r>
            <a:r>
              <a:rPr lang="ru-RU" altLang="ru-RU" sz="2000" kern="0" dirty="0">
                <a:solidFill>
                  <a:srgbClr val="33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752528"/>
          </a:xfrm>
        </p:spPr>
        <p:txBody>
          <a:bodyPr>
            <a:normAutofit fontScale="70000" lnSpcReduction="20000"/>
          </a:bodyPr>
          <a:lstStyle/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разнообразия детства;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сохранения уникальности и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детства как важного этапа в общем развитии человека;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полноценное проживание ребёнком всех этапов детства (младенческого, раннего и дошкольного возраста), обогащения (амплификации) детского развития;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индивидуализацию дошкольного образования (в том числе одарённых детей и детей с ограниченными возможностями здоровья); 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поддержку инициативы детей в различных видах деятельности;</a:t>
            </a:r>
          </a:p>
          <a:p>
            <a:pPr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партнерство с семьей;</a:t>
            </a:r>
          </a:p>
          <a:p>
            <a:pPr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детей к социокультурным нормам, традициям семьи, общества и государства;</a:t>
            </a:r>
          </a:p>
          <a:p>
            <a:pPr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познавательных интересов и познавательных действий ребенка в различных видах деятельности;</a:t>
            </a:r>
          </a:p>
          <a:p>
            <a:pPr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возрастную адекватность (соответствия условий, требований, методов возрасту  и особенностям развития);</a:t>
            </a:r>
          </a:p>
          <a:p>
            <a:pPr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учёт этнокультурной ситуации развития детей.</a:t>
            </a:r>
          </a:p>
          <a:p>
            <a:pPr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преемственности дошкольного общего  и  начального общего образования.</a:t>
            </a:r>
          </a:p>
          <a:p>
            <a:pPr>
              <a:lnSpc>
                <a:spcPct val="120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16824" cy="1584176"/>
          </a:xfrm>
        </p:spPr>
        <p:txBody>
          <a:bodyPr/>
          <a:lstStyle/>
          <a:p>
            <a:pPr algn="ctr"/>
            <a: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</a:t>
            </a:r>
            <a:r>
              <a:rPr lang="ru-RU" altLang="ru-RU" sz="18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направления </a:t>
            </a:r>
            <a:r>
              <a:rPr lang="ru-RU" altLang="ru-RU" sz="1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образования детей</a:t>
            </a:r>
            <a:r>
              <a:rPr lang="ru-RU" altLang="ru-RU" sz="280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060848"/>
            <a:ext cx="6840760" cy="345638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развитие;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развитие;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8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12511" cy="1143000"/>
          </a:xfrm>
        </p:spPr>
        <p:txBody>
          <a:bodyPr/>
          <a:lstStyle/>
          <a:p>
            <a:pPr algn="ctr"/>
            <a:r>
              <a:rPr lang="ru-RU" altLang="ru-RU" sz="2800" b="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организации </a:t>
            </a:r>
            <a:r>
              <a:rPr lang="ru-RU" altLang="ru-RU" sz="2800" b="0" kern="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altLang="ru-RU" sz="2800" b="0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29523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взрослого и детей:</a:t>
            </a:r>
          </a:p>
          <a:p>
            <a:pPr>
              <a:lnSpc>
                <a:spcPct val="150000"/>
              </a:lnSpc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непрерывная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деятельность;</a:t>
            </a:r>
          </a:p>
          <a:p>
            <a:pPr>
              <a:lnSpc>
                <a:spcPct val="150000"/>
              </a:lnSpc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образовательная деятельность в ходе режимных моментов.</a:t>
            </a:r>
          </a:p>
          <a:p>
            <a:pPr>
              <a:lnSpc>
                <a:spcPct val="150000"/>
              </a:lnSpc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 детей</a:t>
            </a:r>
          </a:p>
          <a:p>
            <a:pPr>
              <a:lnSpc>
                <a:spcPct val="150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семьей, социальными партнерами</a:t>
            </a:r>
          </a:p>
          <a:p>
            <a:pPr>
              <a:lnSpc>
                <a:spcPct val="150000"/>
              </a:lnSpc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3789040"/>
            <a:ext cx="2190243" cy="292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3816463"/>
            <a:ext cx="3474223" cy="263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5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46</TotalTime>
  <Words>873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ОБРАЗОВАТЕЛЬНАЯ ПРОГРАММА  ДОШКОЛЬНОГО ОБРАЗОВАНИЯ  ГОУДАРСТВЕННОГО БЮДЖЕТНОГО ДОШКОЛЬНОГО ОБРАЗОВАТЕЛЬНОГО УЧРЕЖДЕНИЯ   ДЕТСКИЙ САД   №38  АДМИРАЛТЕЙСКОГО РАЙОНА САНКТ-ПЕТЕРБУРГА  </vt:lpstr>
      <vt:lpstr>Программа  разработана с учётом ФГОС дошкольного образования, особенностей образовательного учреждения, региона, образовательных потребностей, запросов  и индивидуальных особенностей воспитанников :</vt:lpstr>
      <vt:lpstr>Нормативно-правовой базой для разработки  Программы  является:</vt:lpstr>
      <vt:lpstr>  Цель реализации образовательной программы сформулирована в  ст. 64 ФЗ «Об образовании в РФ»  - это предназначение дошкольного образования, которое направлено: </vt:lpstr>
      <vt:lpstr>Достижение поставленных целей предусматривает решение следующих задач: </vt:lpstr>
      <vt:lpstr>Презентация PowerPoint</vt:lpstr>
      <vt:lpstr>Образовательная программа сформирована в соответствии с принципами и подходами, определёнными Федеральными государственными образовательными стандартами:</vt:lpstr>
      <vt:lpstr>Содержание 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детей:</vt:lpstr>
      <vt:lpstr>Модель организации воспитательно-образовательного процесса</vt:lpstr>
      <vt:lpstr>Цели и задачи программы  реализуются в различных видах  детской деятельности :</vt:lpstr>
      <vt:lpstr>С целью построения эффективного взаимодействия  семьи и ДОУ педагогическим коллективом  были созданы  следующие условия: </vt:lpstr>
      <vt:lpstr>В основу совместной деятельности семьи и дошкольного учреждения заложены следующие принципы: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 ДОШКОЛЬНОГО ОБРАЗОВАНИЯ  ГОУДАРСТВЕННОГО БЮДЖЕТНОГО ДОШКОЛЬНОГО ОБРАЗОВАТЕЛЬНОГО УЧРЕЖДЕНИЯ  ДЕТСКИЙ САД   №7  АДМИРАЛТЕЙСКОГО РАЙОНА САНКТ-ПЕТЕРБУРГА</dc:title>
  <dc:creator>user</dc:creator>
  <cp:lastModifiedBy>user</cp:lastModifiedBy>
  <cp:revision>6</cp:revision>
  <dcterms:created xsi:type="dcterms:W3CDTF">2016-04-18T14:04:35Z</dcterms:created>
  <dcterms:modified xsi:type="dcterms:W3CDTF">2016-09-27T14:52:16Z</dcterms:modified>
</cp:coreProperties>
</file>